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16" autoAdjust="0"/>
    <p:restoredTop sz="94660"/>
  </p:normalViewPr>
  <p:slideViewPr>
    <p:cSldViewPr snapToGrid="0">
      <p:cViewPr>
        <p:scale>
          <a:sx n="75" d="100"/>
          <a:sy n="75" d="100"/>
        </p:scale>
        <p:origin x="40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1442C-9CAA-4928-9C1C-91BEFB1EFA3E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71E88-7A20-44D5-B71A-74CB442AC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629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BAF1-2B9D-4F06-9198-E146751AC09C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07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E21408-D3FD-40BF-B176-0F0520D30934}" type="datetime1">
              <a:rPr lang="ru-RU" smtClean="0">
                <a:solidFill>
                  <a:srgbClr val="2F2F2F"/>
                </a:solidFill>
              </a:rPr>
              <a:pPr/>
              <a:t>14.10.2016</a:t>
            </a:fld>
            <a:endParaRPr lang="ru-RU">
              <a:solidFill>
                <a:srgbClr val="2F2F2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2F2F2F"/>
                </a:solidFill>
              </a:rPr>
              <a:t>Евгений Андреев, ЮКОН</a:t>
            </a:r>
            <a:endParaRPr lang="ru-RU">
              <a:solidFill>
                <a:srgbClr val="2F2F2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2F2F2F"/>
                </a:solidFill>
              </a:rPr>
              <a:pPr/>
              <a:t>‹#›</a:t>
            </a:fld>
            <a:endParaRPr lang="ru-RU">
              <a:solidFill>
                <a:srgbClr val="2F2F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98769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982A9-6615-42B8-98CF-6D0F326A4C43}" type="datetime1">
              <a:rPr lang="ru-RU" smtClean="0">
                <a:solidFill>
                  <a:srgbClr val="2F2F2F"/>
                </a:solidFill>
              </a:rPr>
              <a:pPr/>
              <a:t>14.10.2016</a:t>
            </a:fld>
            <a:endParaRPr lang="ru-RU">
              <a:solidFill>
                <a:srgbClr val="2F2F2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2F2F2F"/>
                </a:solidFill>
              </a:rPr>
              <a:t>Евгений Андреев, ЮКОН</a:t>
            </a:r>
            <a:endParaRPr lang="ru-RU">
              <a:solidFill>
                <a:srgbClr val="2F2F2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2F2F2F"/>
                </a:solidFill>
              </a:rPr>
              <a:pPr/>
              <a:t>‹#›</a:t>
            </a:fld>
            <a:endParaRPr lang="ru-RU">
              <a:solidFill>
                <a:srgbClr val="2F2F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06248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94EE2-888A-41BA-A731-16F2017204D4}" type="datetime1">
              <a:rPr lang="ru-RU" smtClean="0">
                <a:solidFill>
                  <a:srgbClr val="2F2F2F"/>
                </a:solidFill>
              </a:rPr>
              <a:pPr/>
              <a:t>14.10.2016</a:t>
            </a:fld>
            <a:endParaRPr lang="ru-RU">
              <a:solidFill>
                <a:srgbClr val="2F2F2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2F2F2F"/>
                </a:solidFill>
              </a:rPr>
              <a:t>Евгений Андреев, ЮКОН</a:t>
            </a:r>
            <a:endParaRPr lang="ru-RU">
              <a:solidFill>
                <a:srgbClr val="2F2F2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2F2F2F"/>
                </a:solidFill>
              </a:rPr>
              <a:pPr/>
              <a:t>‹#›</a:t>
            </a:fld>
            <a:endParaRPr lang="ru-RU">
              <a:solidFill>
                <a:srgbClr val="2F2F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4898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B6F51-E7F4-4B78-971A-52D2E9D49D3D}" type="datetime1">
              <a:rPr lang="ru-RU" smtClean="0">
                <a:solidFill>
                  <a:srgbClr val="2F2F2F"/>
                </a:solidFill>
              </a:rPr>
              <a:pPr/>
              <a:t>14.10.2016</a:t>
            </a:fld>
            <a:endParaRPr lang="ru-RU">
              <a:solidFill>
                <a:srgbClr val="2F2F2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2F2F2F"/>
                </a:solidFill>
              </a:rPr>
              <a:t>Евгений Андреев, ЮКОН</a:t>
            </a:r>
            <a:endParaRPr lang="ru-RU">
              <a:solidFill>
                <a:srgbClr val="2F2F2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2F2F2F"/>
                </a:solidFill>
              </a:rPr>
              <a:pPr/>
              <a:t>‹#›</a:t>
            </a:fld>
            <a:endParaRPr lang="ru-RU">
              <a:solidFill>
                <a:srgbClr val="2F2F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62347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E02F12-8C6F-45E7-8577-2C0DC2746B00}" type="datetime1">
              <a:rPr lang="ru-RU" smtClean="0">
                <a:solidFill>
                  <a:srgbClr val="2F2F2F"/>
                </a:solidFill>
              </a:rPr>
              <a:pPr/>
              <a:t>14.10.2016</a:t>
            </a:fld>
            <a:endParaRPr lang="ru-RU">
              <a:solidFill>
                <a:srgbClr val="2F2F2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2F2F2F"/>
                </a:solidFill>
              </a:rPr>
              <a:t>Евгений Андреев, ЮКОН</a:t>
            </a:r>
            <a:endParaRPr lang="ru-RU">
              <a:solidFill>
                <a:srgbClr val="2F2F2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2F2F2F"/>
                </a:solidFill>
              </a:rPr>
              <a:pPr/>
              <a:t>‹#›</a:t>
            </a:fld>
            <a:endParaRPr lang="ru-RU">
              <a:solidFill>
                <a:srgbClr val="2F2F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9615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F92434-7B71-4612-A563-0C9F42B72163}" type="datetime1">
              <a:rPr lang="ru-RU" smtClean="0">
                <a:solidFill>
                  <a:srgbClr val="2F2F2F"/>
                </a:solidFill>
              </a:rPr>
              <a:pPr/>
              <a:t>14.10.2016</a:t>
            </a:fld>
            <a:endParaRPr lang="ru-RU">
              <a:solidFill>
                <a:srgbClr val="2F2F2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2F2F2F"/>
                </a:solidFill>
              </a:rPr>
              <a:t>Евгений Андреев, ЮКОН</a:t>
            </a:r>
            <a:endParaRPr lang="ru-RU">
              <a:solidFill>
                <a:srgbClr val="2F2F2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2F2F2F"/>
                </a:solidFill>
              </a:rPr>
              <a:pPr/>
              <a:t>‹#›</a:t>
            </a:fld>
            <a:endParaRPr lang="ru-RU">
              <a:solidFill>
                <a:srgbClr val="2F2F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0000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08403D-221C-49E1-8EE9-6E7FE42CFA21}" type="datetime1">
              <a:rPr lang="ru-RU" smtClean="0">
                <a:solidFill>
                  <a:srgbClr val="2F2F2F"/>
                </a:solidFill>
              </a:rPr>
              <a:pPr/>
              <a:t>14.10.2016</a:t>
            </a:fld>
            <a:endParaRPr lang="ru-RU">
              <a:solidFill>
                <a:srgbClr val="2F2F2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2F2F2F"/>
                </a:solidFill>
              </a:rPr>
              <a:t>Евгений Андреев, ЮКОН</a:t>
            </a:r>
            <a:endParaRPr lang="ru-RU">
              <a:solidFill>
                <a:srgbClr val="2F2F2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2F2F2F"/>
                </a:solidFill>
              </a:rPr>
              <a:pPr/>
              <a:t>‹#›</a:t>
            </a:fld>
            <a:endParaRPr lang="ru-RU">
              <a:solidFill>
                <a:srgbClr val="2F2F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30745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D08EA0-E3A9-4BCF-BD61-AAFA1512C689}" type="datetime1">
              <a:rPr lang="ru-RU" smtClean="0">
                <a:solidFill>
                  <a:srgbClr val="2F2F2F"/>
                </a:solidFill>
              </a:rPr>
              <a:pPr/>
              <a:t>14.10.2016</a:t>
            </a:fld>
            <a:endParaRPr lang="ru-RU">
              <a:solidFill>
                <a:srgbClr val="2F2F2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2F2F2F"/>
                </a:solidFill>
              </a:rPr>
              <a:t>Евгений Андреев, ЮКОН</a:t>
            </a:r>
            <a:endParaRPr lang="ru-RU">
              <a:solidFill>
                <a:srgbClr val="2F2F2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2F2F2F"/>
                </a:solidFill>
              </a:rPr>
              <a:pPr/>
              <a:t>‹#›</a:t>
            </a:fld>
            <a:endParaRPr lang="ru-RU">
              <a:solidFill>
                <a:srgbClr val="2F2F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9121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B0FBBC-0DB2-4E98-B7CE-825F5AE9C61B}" type="datetime1">
              <a:rPr lang="ru-RU" smtClean="0">
                <a:solidFill>
                  <a:srgbClr val="2F2F2F"/>
                </a:solidFill>
              </a:rPr>
              <a:pPr/>
              <a:t>14.10.2016</a:t>
            </a:fld>
            <a:endParaRPr lang="ru-RU">
              <a:solidFill>
                <a:srgbClr val="2F2F2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2F2F2F"/>
                </a:solidFill>
              </a:rPr>
              <a:t>Евгений Андреев, ЮКОН</a:t>
            </a:r>
            <a:endParaRPr lang="ru-RU">
              <a:solidFill>
                <a:srgbClr val="2F2F2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2F2F2F"/>
                </a:solidFill>
              </a:rPr>
              <a:pPr/>
              <a:t>‹#›</a:t>
            </a:fld>
            <a:endParaRPr lang="ru-RU">
              <a:solidFill>
                <a:srgbClr val="2F2F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3607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9791B-7B4E-459B-9186-33630FC35A12}" type="datetime1">
              <a:rPr lang="ru-RU" smtClean="0">
                <a:solidFill>
                  <a:srgbClr val="2F2F2F"/>
                </a:solidFill>
              </a:rPr>
              <a:pPr/>
              <a:t>14.10.2016</a:t>
            </a:fld>
            <a:endParaRPr lang="ru-RU">
              <a:solidFill>
                <a:srgbClr val="2F2F2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2F2F2F"/>
                </a:solidFill>
              </a:rPr>
              <a:t>Евгений Андреев, ЮКОН</a:t>
            </a:r>
            <a:endParaRPr lang="ru-RU">
              <a:solidFill>
                <a:srgbClr val="2F2F2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2F2F2F"/>
                </a:solidFill>
              </a:rPr>
              <a:pPr/>
              <a:t>‹#›</a:t>
            </a:fld>
            <a:endParaRPr lang="ru-RU">
              <a:solidFill>
                <a:srgbClr val="2F2F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810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5EFD88-F16B-4D20-B03D-60CC4EC7F9B1}" type="datetime1">
              <a:rPr lang="ru-RU" smtClean="0">
                <a:solidFill>
                  <a:srgbClr val="2F2F2F"/>
                </a:solidFill>
              </a:rPr>
              <a:pPr/>
              <a:t>14.10.2016</a:t>
            </a:fld>
            <a:endParaRPr lang="ru-RU">
              <a:solidFill>
                <a:srgbClr val="2F2F2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2F2F2F"/>
                </a:solidFill>
              </a:rPr>
              <a:t>Евгений Андреев, ЮКОН</a:t>
            </a:r>
            <a:endParaRPr lang="ru-RU">
              <a:solidFill>
                <a:srgbClr val="2F2F2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2F2F2F"/>
                </a:solidFill>
              </a:rPr>
              <a:pPr/>
              <a:t>‹#›</a:t>
            </a:fld>
            <a:endParaRPr lang="ru-RU">
              <a:solidFill>
                <a:srgbClr val="2F2F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68980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853F81-EEF6-4338-850C-91EEC1FBB621}" type="datetime1">
              <a:rPr lang="ru-RU" smtClean="0">
                <a:solidFill>
                  <a:srgbClr val="2F2F2F"/>
                </a:solidFill>
              </a:rPr>
              <a:pPr/>
              <a:t>14.10.2016</a:t>
            </a:fld>
            <a:endParaRPr lang="ru-RU">
              <a:solidFill>
                <a:srgbClr val="2F2F2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2F2F2F"/>
                </a:solidFill>
              </a:rPr>
              <a:t>Евгений Андреев, ЮКОН</a:t>
            </a:r>
            <a:endParaRPr lang="ru-RU">
              <a:solidFill>
                <a:srgbClr val="2F2F2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2F2F2F"/>
                </a:solidFill>
              </a:rPr>
              <a:pPr/>
              <a:t>‹#›</a:t>
            </a:fld>
            <a:endParaRPr lang="ru-RU">
              <a:solidFill>
                <a:srgbClr val="2F2F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00871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70DB43-EF55-4CE9-8BE5-091B184D75CC}" type="datetime1">
              <a:rPr lang="ru-RU" smtClean="0">
                <a:solidFill>
                  <a:srgbClr val="2F2F2F"/>
                </a:solidFill>
              </a:rPr>
              <a:pPr/>
              <a:t>14.10.2016</a:t>
            </a:fld>
            <a:endParaRPr lang="ru-RU">
              <a:solidFill>
                <a:srgbClr val="2F2F2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2F2F2F"/>
                </a:solidFill>
              </a:rPr>
              <a:t>Евгений Андреев, ЮКОН</a:t>
            </a:r>
            <a:endParaRPr lang="ru-RU">
              <a:solidFill>
                <a:srgbClr val="2F2F2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2F2F2F"/>
                </a:solidFill>
              </a:rPr>
              <a:pPr/>
              <a:t>‹#›</a:t>
            </a:fld>
            <a:endParaRPr lang="ru-RU">
              <a:solidFill>
                <a:srgbClr val="2F2F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07320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fld id="{93883634-7914-4453-9D21-8FA790A4FB4D}" type="datetime1">
              <a:rPr lang="ru-RU" smtClean="0">
                <a:solidFill>
                  <a:srgbClr val="2F2F2F"/>
                </a:solidFill>
              </a:rPr>
              <a:pPr/>
              <a:t>14.10.2016</a:t>
            </a:fld>
            <a:endParaRPr lang="ru-RU">
              <a:solidFill>
                <a:srgbClr val="2F2F2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r>
              <a:rPr lang="ru-RU" smtClean="0">
                <a:solidFill>
                  <a:srgbClr val="2F2F2F"/>
                </a:solidFill>
              </a:rPr>
              <a:t>Евгений Андреев, ЮКОН</a:t>
            </a:r>
            <a:endParaRPr lang="ru-RU">
              <a:solidFill>
                <a:srgbClr val="2F2F2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2F2F2F"/>
                </a:solidFill>
              </a:rPr>
              <a:pPr/>
              <a:t>‹#›</a:t>
            </a:fld>
            <a:endParaRPr lang="ru-RU">
              <a:solidFill>
                <a:srgbClr val="2F2F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82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 spd="med">
    <p:fade/>
  </p:transition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983410"/>
          </a:xfrm>
        </p:spPr>
        <p:txBody>
          <a:bodyPr/>
          <a:lstStyle/>
          <a:p>
            <a:r>
              <a:rPr lang="ru-RU" sz="4000" dirty="0"/>
              <a:t>Что делать, если предлагают взятку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983856" y="983411"/>
            <a:ext cx="6208143" cy="715993"/>
          </a:xfrm>
          <a:prstGeom prst="wedgeRoundRectCallout">
            <a:avLst>
              <a:gd name="adj1" fmla="val 4299"/>
              <a:gd name="adj2" fmla="val -876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dirty="0"/>
              <a:t>Плата </a:t>
            </a:r>
            <a:r>
              <a:rPr lang="ru-RU" sz="2400" b="1" u="sng" dirty="0"/>
              <a:t>за</a:t>
            </a:r>
            <a:r>
              <a:rPr lang="ru-RU" sz="2400" dirty="0"/>
              <a:t> совершение законного или незаконного действия (бездействия)</a:t>
            </a:r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5388636" y="1177504"/>
            <a:ext cx="526211" cy="327804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1440" y="983411"/>
            <a:ext cx="5159171" cy="7159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dirty="0"/>
              <a:t>Подарок </a:t>
            </a:r>
            <a:r>
              <a:rPr lang="ru-RU" sz="2400" dirty="0" smtClean="0"/>
              <a:t>– «</a:t>
            </a:r>
            <a:r>
              <a:rPr lang="ru-RU" sz="2400" b="1" u="sng" dirty="0" smtClean="0"/>
              <a:t>безвозмездно</a:t>
            </a:r>
            <a:r>
              <a:rPr lang="ru-RU" sz="2400" dirty="0" smtClean="0"/>
              <a:t>, то есть даром»</a:t>
            </a:r>
            <a:endParaRPr lang="ru-RU" sz="2400" dirty="0"/>
          </a:p>
        </p:txBody>
      </p:sp>
      <p:pic>
        <p:nvPicPr>
          <p:cNvPr id="1026" name="Picture 2" descr="http://nataliko.ru/wp-content/uploads/2016/02/57038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354" y="1366535"/>
            <a:ext cx="1600761" cy="120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sekeevo.ru/wp-content/uploads/2015/09/1.podaro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1366535"/>
            <a:ext cx="911182" cy="91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voicesevas.ru/img/d035cd644c81337ef35ecab3c21cb8b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960" y="1699404"/>
            <a:ext cx="1971039" cy="131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z-city.com.ua/images/pictures/authors/7020/31989/hin07pg0bhe5xcx23xbztdk0-(article-picture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51" y="2277717"/>
            <a:ext cx="1516253" cy="151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53369" y="2553572"/>
            <a:ext cx="3864636" cy="10803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1. Ведите себя осторожно, не высказывайтесь о готовности или отказе в получении взятки </a:t>
            </a:r>
            <a:endParaRPr lang="ru-RU" sz="2000" dirty="0"/>
          </a:p>
        </p:txBody>
      </p:sp>
      <p:pic>
        <p:nvPicPr>
          <p:cNvPr id="1036" name="Picture 12" descr="http://bezformata.ru/content/Images/000/038/955/image3895579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51" y="3793970"/>
            <a:ext cx="1884106" cy="14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050211" y="3972903"/>
            <a:ext cx="3864636" cy="10803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2. Выслушайте и запомните информацию об условиях получения взятки</a:t>
            </a:r>
            <a:endParaRPr lang="ru-RU" sz="2000" dirty="0"/>
          </a:p>
        </p:txBody>
      </p:sp>
      <p:pic>
        <p:nvPicPr>
          <p:cNvPr id="1038" name="Picture 14" descr="https://forexs-school.ru/wp-content/uploads/b7b490b6eb890eb691e8718ad232b8c1_e25eeeb9f48eb2ee2fdde43b8234ba86_thum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0497"/>
            <a:ext cx="2257513" cy="133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395651" y="5450497"/>
            <a:ext cx="3864636" cy="10803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3. Отложите передачу взятки до следующей беседы</a:t>
            </a:r>
            <a:endParaRPr lang="ru-RU" sz="2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664033" y="1859389"/>
            <a:ext cx="4211071" cy="13241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4. Сообщите о предложении взятки зам. ген. директора по безопасности, полицию, прокуратуру</a:t>
            </a:r>
          </a:p>
        </p:txBody>
      </p:sp>
      <p:pic>
        <p:nvPicPr>
          <p:cNvPr id="1042" name="Picture 18" descr="http://bbcont.ru/uploads/images/default/8834_umenie_slushat_svoego_sobesednika_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334" y="3128363"/>
            <a:ext cx="2124799" cy="168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6398425" y="5861690"/>
            <a:ext cx="3864636" cy="9604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5. Получите консультацию по своей конкретной ситуации</a:t>
            </a:r>
            <a:endParaRPr lang="ru-RU" sz="2000" dirty="0"/>
          </a:p>
        </p:txBody>
      </p:sp>
      <p:pic>
        <p:nvPicPr>
          <p:cNvPr id="1048" name="Picture 24" descr="&amp;Kcy;&amp;acy;&amp;rcy;&amp;icy;&amp;kcy;&amp;acy;&amp;tcy;&amp;ucy;&amp;rcy;&amp;acy; &amp;pcy;&amp;rcy;&amp;iecy;&amp;scy;&amp;tcy;&amp;ucy;&amp;pcy;&amp;ncy;&amp;icy;&amp;kcy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031" y="4964866"/>
            <a:ext cx="1448074" cy="185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Блок-схема: альтернативный процесс 10"/>
          <p:cNvSpPr/>
          <p:nvPr/>
        </p:nvSpPr>
        <p:spPr>
          <a:xfrm>
            <a:off x="6033077" y="3320278"/>
            <a:ext cx="4065101" cy="132660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/>
              <a:t>ПРОКУРАТУРА ЦЕНТРАЛЬНОГО РАЙОНА</a:t>
            </a:r>
          </a:p>
          <a:p>
            <a:pPr algn="ctr"/>
            <a:r>
              <a:rPr lang="ru-RU" dirty="0" smtClean="0"/>
              <a:t>Лиговский просп., 44</a:t>
            </a:r>
          </a:p>
          <a:p>
            <a:pPr algn="ctr"/>
            <a:r>
              <a:rPr lang="ru-RU" dirty="0" smtClean="0"/>
              <a:t>712-02-51        procspb.ru</a:t>
            </a:r>
            <a:endParaRPr lang="ru-RU" dirty="0"/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6356104" y="4755338"/>
            <a:ext cx="3742074" cy="10349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/>
              <a:t>28 ОТДЕЛ ПОЛИЦИИ</a:t>
            </a:r>
          </a:p>
          <a:p>
            <a:pPr algn="ctr"/>
            <a:r>
              <a:rPr lang="ru-RU" dirty="0" smtClean="0"/>
              <a:t>Марата, 79</a:t>
            </a:r>
          </a:p>
          <a:p>
            <a:pPr algn="ctr"/>
            <a:r>
              <a:rPr lang="ru-RU" dirty="0" smtClean="0"/>
              <a:t>573-50-58 </a:t>
            </a:r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en-US" dirty="0" smtClean="0"/>
              <a:t>78.mvd.ru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9549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илософия">
  <a:themeElements>
    <a:clrScheme name="Философия">
      <a:dk1>
        <a:srgbClr val="2F2F2F"/>
      </a:dk1>
      <a:lt1>
        <a:srgbClr val="F2F2F2"/>
      </a:lt1>
      <a:dk2>
        <a:srgbClr val="363636"/>
      </a:dk2>
      <a:lt2>
        <a:srgbClr val="D8D8D8"/>
      </a:lt2>
      <a:accent1>
        <a:srgbClr val="6B6BCE"/>
      </a:accent1>
      <a:accent2>
        <a:srgbClr val="333399"/>
      </a:accent2>
      <a:accent3>
        <a:srgbClr val="FFFFFF"/>
      </a:accent3>
      <a:accent4>
        <a:srgbClr val="000000"/>
      </a:accent4>
      <a:accent5>
        <a:srgbClr val="6B6BCE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</TotalTime>
  <Words>100</Words>
  <Application>Microsoft Office PowerPoint</Application>
  <PresentationFormat>Широкоэкранный</PresentationFormat>
  <Paragraphs>15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Философия</vt:lpstr>
      <vt:lpstr>Что делать, если предлагают взятку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Андреев</dc:creator>
  <cp:lastModifiedBy>Евгений Андреев</cp:lastModifiedBy>
  <cp:revision>11</cp:revision>
  <cp:lastPrinted>2016-10-14T14:49:42Z</cp:lastPrinted>
  <dcterms:created xsi:type="dcterms:W3CDTF">2016-10-14T13:22:18Z</dcterms:created>
  <dcterms:modified xsi:type="dcterms:W3CDTF">2016-10-14T14:51:24Z</dcterms:modified>
</cp:coreProperties>
</file>